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90325-17AF-4A5E-879A-F520D2EF3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2FF163-8C17-4804-AC35-16E2B9C82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6E72ED-0B35-4EA7-827F-F235783D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62B16F-BD59-44B8-A2AB-8899FC83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3CF22C-6A26-4DB5-92D2-F2A383B0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41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00771-E751-4588-A8A8-C677CD4A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C371E6-5E8B-45DA-B7A3-DCE7AB294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BCE81D-E556-4F56-8431-60D60732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F16036-9C83-401C-B5DA-FA764AA9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629069-5C5B-486A-BB64-427A1E4A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58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3796C69-259B-4EDE-9347-6B143A75E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0417D4-57DF-4EEE-AC11-2B1AD594D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A7AB68-642A-4CFF-B576-73E2EB10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1DA03-E0CB-4881-AFE5-03B35445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D4AD8-894D-4C97-B3FD-D0A25F08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96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955F2-ABA8-4D91-8F43-79AC3421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9CE5D6-ED52-46F3-B265-ED13407FC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D2D8B7-F129-43EA-A511-03A71CCB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7FF086-F3E8-4693-A9BA-D7ECEE93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334E7E-CA98-4707-8392-F0178F8D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78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8D98C-619B-4999-A00A-32F6B576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15A0E4-C265-4A4A-B097-1D3CA630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7B0600-EEC7-4491-A027-A3F8BBD9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7D6AD-04A0-4B40-8E2B-F8AA42EE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8E75BA-E373-4CED-B2C7-799A15A0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373B1-DAC9-4797-930C-7FF6AD60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683B20-D6DB-485B-BB9E-F1329A1B2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5D4AA2-72A0-4A18-A5CC-FBC8B3DCA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558D35-26A5-4255-8441-9524C5F0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3D59A6-2763-4C17-9448-9DDFD4EB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D6AB03-FB45-4A36-9F59-B155C601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7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669E0-6A3E-4681-9046-12E48874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EE6D4A-51D5-4B41-9B9E-77791954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C4D4E5-CD61-402B-A6FA-01ABA0814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4DA373-9E58-4E2A-869C-BE25A3341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FB42F8-5FC3-474B-BBF0-894543D0F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8D682A-2971-4099-BBE4-2076B141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E793FA6-0F61-43FA-AA50-3F55699D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3946D0-FE01-4F8E-866A-508CAEF9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26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01DBD-768B-41DE-9D86-DD5A1172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DE8081-C823-4CC7-8D3B-72A5B670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E16A19-0783-4FF0-A003-88DA3297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0C9751-DCAC-4102-93CE-93AE905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2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EB93ED-8DE3-4E9B-BFB9-9A7A3C6D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97C4C1E-A65F-404F-A9B3-7FBDB2D6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D0A497-F2CD-4209-91A2-5FDFF01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8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5E49F-8DFD-4FE3-AE05-EC82BCA5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3EC65A-F5FD-43F8-BAD9-CD65A28D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0322B8-8842-4214-BBF6-ACAD948C4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C36A28-FB5D-4419-B0A5-D06F7848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2C280E-AFFE-453D-A512-6665ADCE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F026AB-9222-4B89-9D57-FB80E302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3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09B38-0AED-4C39-9AC8-2D8F17BB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0955C21-08DD-40B3-8F68-BF9A29539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1570DB-9CBB-420C-B4F1-2981FCC29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24687E-49C2-4265-A90C-1C17C95D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9DB261-A16A-4E9E-B18D-2BCA97A5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0D7FD4-F2EC-487A-851E-5308B3B8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2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C4AD148-7FE9-4D07-B5CE-A3CFA2FE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FFE3DD-21D8-4084-968E-862B3FE90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E18A1-3298-4AC4-83DC-428916136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6D711-0E68-4F72-BE99-A6076D9CACE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552B4B-258E-4DD9-8F91-5E8358BD1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F3F3FE-0960-4FB5-8F97-EAA552366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1AE3-E985-459A-84C4-6BA8A5B28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2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9D1D2BE-D2E1-4399-9629-46747F1EE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6" t="17415" r="31552" b="20407"/>
          <a:stretch/>
        </p:blipFill>
        <p:spPr>
          <a:xfrm>
            <a:off x="798010" y="75501"/>
            <a:ext cx="10595979" cy="67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39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Pavlíková Libuše</dc:creator>
  <cp:lastModifiedBy>Pavlíková Libuše</cp:lastModifiedBy>
  <cp:revision>2</cp:revision>
  <dcterms:created xsi:type="dcterms:W3CDTF">2021-05-13T08:27:16Z</dcterms:created>
  <dcterms:modified xsi:type="dcterms:W3CDTF">2021-05-13T08:32:45Z</dcterms:modified>
</cp:coreProperties>
</file>